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/>
    <p:restoredTop sz="95840"/>
  </p:normalViewPr>
  <p:slideViewPr>
    <p:cSldViewPr snapToGrid="0" snapToObjects="1">
      <p:cViewPr varScale="1">
        <p:scale>
          <a:sx n="131" d="100"/>
          <a:sy n="131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D57E-FFAD-0074-D0F4-68DF407A18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74725"/>
            <a:ext cx="9144000" cy="2230347"/>
          </a:xfrm>
        </p:spPr>
        <p:txBody>
          <a:bodyPr anchor="b">
            <a:normAutofit/>
          </a:bodyPr>
          <a:lstStyle>
            <a:lvl1pPr algn="ctr">
              <a:defRPr sz="5400" b="0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D44A3-56B4-7E03-03E0-677A72AF7C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79565"/>
            <a:ext cx="9144000" cy="7874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Information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988A805-57BA-1BA2-B455-A0485D18234D}"/>
              </a:ext>
            </a:extLst>
          </p:cNvPr>
          <p:cNvSpPr txBox="1">
            <a:spLocks/>
          </p:cNvSpPr>
          <p:nvPr userDrawn="1"/>
        </p:nvSpPr>
        <p:spPr>
          <a:xfrm>
            <a:off x="1524000" y="4825310"/>
            <a:ext cx="9144000" cy="903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010066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010066"/>
                </a:solidFill>
                <a:latin typeface="Myriad Pro Light" panose="020B04030304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010066"/>
                </a:solidFill>
                <a:latin typeface="Myriad Pro Light" panose="020B04030304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10066"/>
                </a:solidFill>
                <a:latin typeface="Myriad Pro Light" panose="020B04030304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10066"/>
                </a:solidFill>
                <a:latin typeface="Myriad Pro Light" panose="020B04030304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B9948D-9E20-85DE-8D86-CD4F4E728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1186" b="31864"/>
          <a:stretch/>
        </p:blipFill>
        <p:spPr>
          <a:xfrm>
            <a:off x="4077720" y="383252"/>
            <a:ext cx="4036559" cy="149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7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B7110-09C9-8D8A-A184-7329452A5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DC83-28BD-72E7-0D91-AD2D362ADD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137853"/>
          </a:xfrm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184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37A8-A3F5-E305-DE8E-1C56B8867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EAE8-D7F4-5570-DCF8-7F39A07305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347511"/>
          </a:xfrm>
        </p:spPr>
        <p:txBody>
          <a:bodyPr/>
          <a:lstStyle>
            <a:lvl1pPr marL="0" indent="0">
              <a:buNone/>
              <a:defRPr sz="2400">
                <a:solidFill>
                  <a:srgbClr val="0100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9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6B63-1625-E885-88B6-3DB2279BB0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A1E2D-680C-B75E-3E65-43F1DAC23EF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11349"/>
          </a:xfrm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41BC1-B648-579B-2D1B-429696548A5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11349"/>
          </a:xfrm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696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BE9F-5118-B644-3118-9510DB5CF2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028AF-6246-6BCF-AB44-261B7EF9E74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7604C-748C-73F2-E5B1-48766F51902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471655"/>
          </a:xfrm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8462D-79B5-F902-6D6B-0162239D69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31FAC-4125-4076-62E0-4C23A63383E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471655"/>
          </a:xfrm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856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7B8C-C331-EFD6-0A6B-11E2665F7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60277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6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69333-DB6B-5B31-FFCE-27448AECA5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4F742-6D6B-2BA2-3A8D-FCB21DD1128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59CAC79-74EF-1DBF-1C2E-647A7EE1A2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35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D40B-96AB-EB4B-3749-FF9D70D153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94BCF-C097-AF26-7D29-9F829438E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A8870-9A36-8BF2-5EEC-5A6259F1401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6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80689-6792-BBC7-FB2A-08872B3A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C2D0C-6824-1128-5D30-4029C138C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E49A6-54A6-5358-C9CA-2F66B6F6114D}"/>
              </a:ext>
            </a:extLst>
          </p:cNvPr>
          <p:cNvSpPr txBox="1"/>
          <p:nvPr userDrawn="1"/>
        </p:nvSpPr>
        <p:spPr>
          <a:xfrm>
            <a:off x="0" y="5971139"/>
            <a:ext cx="12192000" cy="926432"/>
          </a:xfrm>
          <a:prstGeom prst="rect">
            <a:avLst/>
          </a:prstGeom>
          <a:gradFill flip="none" rotWithShape="1">
            <a:gsLst>
              <a:gs pos="5000">
                <a:srgbClr val="7F17AB">
                  <a:lumMod val="100000"/>
                </a:srgbClr>
              </a:gs>
              <a:gs pos="95000">
                <a:srgbClr val="00B0F0"/>
              </a:gs>
            </a:gsLst>
            <a:lin ang="10800000" scaled="0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9ECC2DE-DE2C-A273-6D3E-6AE9CF4423F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86721" y="5994187"/>
            <a:ext cx="1302958" cy="8638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E9A800-B575-32AC-601C-CBFE54774149}"/>
              </a:ext>
            </a:extLst>
          </p:cNvPr>
          <p:cNvSpPr txBox="1"/>
          <p:nvPr userDrawn="1"/>
        </p:nvSpPr>
        <p:spPr>
          <a:xfrm>
            <a:off x="6310750" y="6077978"/>
            <a:ext cx="365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Myriad Pro" panose="020B0503030403020204" pitchFamily="34" charset="0"/>
              </a:rPr>
              <a:t>#CSPANYS22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Myriad Pro" panose="020B0503030403020204" pitchFamily="34" charset="0"/>
              </a:rPr>
              <a:t>@CSPANYS</a:t>
            </a:r>
            <a:endParaRPr lang="en-US" sz="12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24834DE-0613-90DD-2657-E9FFDB10A2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12141" y="6132896"/>
            <a:ext cx="598051" cy="598051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F8133165-7163-5E0E-4069-6697DF0A77F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0266" y="6135328"/>
            <a:ext cx="598051" cy="598051"/>
          </a:xfrm>
          <a:prstGeom prst="rect">
            <a:avLst/>
          </a:prstGeom>
        </p:spPr>
      </p:pic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BF70B9DC-C4B3-1A00-C24C-82B173CA010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407228" y="6135329"/>
            <a:ext cx="598051" cy="598051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64CABE0-04CD-DA85-B1D4-9AAEA4EC5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76400" y="62061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fld id="{A40C203E-7315-7A4A-A6AA-D5601424B8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2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0066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10066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10066"/>
          </a:solidFill>
          <a:latin typeface="Myriad Pro Light" panose="020B04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10066"/>
          </a:solidFill>
          <a:latin typeface="Myriad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0066"/>
          </a:solidFill>
          <a:latin typeface="Myriad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0066"/>
          </a:solidFill>
          <a:latin typeface="Myriad Pro Light" panose="020B04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D800-966B-5024-3D2D-33E375879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7EAB-BA71-079D-AFA6-B64D81733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0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4193-E79B-1080-6859-922DA20D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723D4-57A8-FE3D-6C5D-1926676252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5317C-FA70-1208-520A-DBB682C190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8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Myriad Pro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Grande</dc:creator>
  <cp:lastModifiedBy>Joseph Grande</cp:lastModifiedBy>
  <cp:revision>6</cp:revision>
  <dcterms:created xsi:type="dcterms:W3CDTF">2022-07-08T13:04:16Z</dcterms:created>
  <dcterms:modified xsi:type="dcterms:W3CDTF">2022-09-19T20:53:16Z</dcterms:modified>
</cp:coreProperties>
</file>